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53"/>
    <p:restoredTop sz="94632"/>
  </p:normalViewPr>
  <p:slideViewPr>
    <p:cSldViewPr snapToGrid="0">
      <p:cViewPr varScale="1">
        <p:scale>
          <a:sx n="60" d="100"/>
          <a:sy n="60" d="100"/>
        </p:scale>
        <p:origin x="192" y="1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65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2704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950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1836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80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98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458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56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83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328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5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50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48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85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3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llqr.com/polls/poll-03174ec2/resul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ollqr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A4E6F-CE55-B568-9A52-1636C0AB33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Sample Live Poll</a:t>
            </a:r>
            <a:br>
              <a:rPr lang="en-US" dirty="0"/>
            </a:br>
            <a:r>
              <a:rPr lang="en-US" dirty="0"/>
              <a:t>in Presentations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E0294E-6ADA-17E4-F6F1-06E8DF6A2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PollQR</a:t>
            </a:r>
            <a:r>
              <a:rPr lang="en-US" dirty="0"/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2915169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F6198-20BB-B65D-EFC9-733DEA273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What’s your preferred way to learn new material?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3EE7-A2E5-FFF6-6D20-D3AF7EE38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1) Read a book</a:t>
            </a:r>
            <a:br>
              <a:rPr lang="en-US" sz="3600" dirty="0"/>
            </a:br>
            <a:r>
              <a:rPr lang="en-US" sz="3600" dirty="0"/>
              <a:t>2) Learn by doing</a:t>
            </a:r>
            <a:br>
              <a:rPr lang="en-US" sz="3600" dirty="0"/>
            </a:br>
            <a:r>
              <a:rPr lang="en-US" sz="3600" dirty="0"/>
              <a:t>3) Watch a video</a:t>
            </a:r>
            <a:br>
              <a:rPr lang="en-US" sz="3600" dirty="0"/>
            </a:br>
            <a:r>
              <a:rPr lang="en-US" sz="3600" dirty="0"/>
              <a:t>4) Attend a lecture</a:t>
            </a:r>
            <a:br>
              <a:rPr lang="en-US" sz="3600" dirty="0"/>
            </a:br>
            <a:r>
              <a:rPr lang="en-US" sz="3600" dirty="0"/>
              <a:t>5) Something else</a:t>
            </a:r>
          </a:p>
        </p:txBody>
      </p:sp>
      <p:pic>
        <p:nvPicPr>
          <p:cNvPr id="4" name="Picture 3" descr="Poll QR Code">
            <a:extLst>
              <a:ext uri="{FF2B5EF4-FFF2-40B4-BE49-F238E27FC236}">
                <a16:creationId xmlns:a16="http://schemas.microsoft.com/office/drawing/2014/main" id="{97B93983-92EA-9CC6-DD29-48FF06A0E7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2150" y="1994195"/>
            <a:ext cx="3463320" cy="346332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F99B73-5809-2FFD-0018-AAD95837C203}"/>
              </a:ext>
            </a:extLst>
          </p:cNvPr>
          <p:cNvSpPr txBox="1"/>
          <p:nvPr/>
        </p:nvSpPr>
        <p:spPr>
          <a:xfrm>
            <a:off x="2183364" y="5856696"/>
            <a:ext cx="6117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RESULTS: </a:t>
            </a:r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pollqr.com</a:t>
            </a:r>
            <a:r>
              <a:rPr lang="en-US" dirty="0">
                <a:hlinkClick r:id="rId3"/>
              </a:rPr>
              <a:t>/polls/poll-03174ec2/results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1C75F4-787D-7ADC-8254-C1DCFA73BD69}"/>
              </a:ext>
            </a:extLst>
          </p:cNvPr>
          <p:cNvSpPr txBox="1"/>
          <p:nvPr/>
        </p:nvSpPr>
        <p:spPr>
          <a:xfrm>
            <a:off x="5242149" y="1697613"/>
            <a:ext cx="3463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SCAN ME NOW TO VOTE</a:t>
            </a:r>
          </a:p>
        </p:txBody>
      </p:sp>
    </p:spTree>
    <p:extLst>
      <p:ext uri="{BB962C8B-B14F-4D97-AF65-F5344CB8AC3E}">
        <p14:creationId xmlns:p14="http://schemas.microsoft.com/office/powerpoint/2010/main" val="97855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F405FDE-D6F7-0F64-65DE-13C6D272937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F5BFCC-A88A-02E2-7B29-EAE74D61E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1346" y="0"/>
            <a:ext cx="76493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734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22403-9AEF-6491-D445-2168B68C3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Live Polls on </a:t>
            </a:r>
            <a:r>
              <a:rPr lang="en-US" b="1" dirty="0" err="1"/>
              <a:t>PollQR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E35F2-6927-739C-9DB2-53AF93FBD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466126" cy="3880773"/>
          </a:xfrm>
        </p:spPr>
        <p:txBody>
          <a:bodyPr>
            <a:normAutofit/>
          </a:bodyPr>
          <a:lstStyle/>
          <a:p>
            <a:r>
              <a:rPr lang="en-US" sz="3200" dirty="0"/>
              <a:t>YES/NO</a:t>
            </a:r>
          </a:p>
          <a:p>
            <a:r>
              <a:rPr lang="en-US" sz="3200" dirty="0"/>
              <a:t>RANKING (simple drag and drop to prioritize)</a:t>
            </a:r>
          </a:p>
          <a:p>
            <a:r>
              <a:rPr lang="en-US" sz="3200" dirty="0"/>
              <a:t>1-5 STAR RATING</a:t>
            </a:r>
          </a:p>
          <a:p>
            <a:r>
              <a:rPr lang="en-US" sz="3200" dirty="0"/>
              <a:t>WORD CLOUD</a:t>
            </a:r>
          </a:p>
          <a:p>
            <a:r>
              <a:rPr lang="en-US" sz="3200" dirty="0"/>
              <a:t>MULTIPLE CHOICE</a:t>
            </a:r>
          </a:p>
        </p:txBody>
      </p:sp>
    </p:spTree>
    <p:extLst>
      <p:ext uri="{BB962C8B-B14F-4D97-AF65-F5344CB8AC3E}">
        <p14:creationId xmlns:p14="http://schemas.microsoft.com/office/powerpoint/2010/main" val="354927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903E1-CAC7-FAB0-707E-64ECD87A8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Visit </a:t>
            </a:r>
            <a:r>
              <a:rPr lang="en-US" dirty="0" err="1"/>
              <a:t>PollQR</a:t>
            </a:r>
            <a:r>
              <a:rPr lang="en-US" dirty="0"/>
              <a:t> for more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6FC4-AC82-5466-2893-069FE83112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18372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dirty="0">
                <a:hlinkClick r:id="rId2"/>
              </a:rPr>
              <a:t>https://</a:t>
            </a:r>
            <a:r>
              <a:rPr lang="en-US" sz="6600" dirty="0" err="1">
                <a:hlinkClick r:id="rId2"/>
              </a:rPr>
              <a:t>pollqr.com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670770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99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Sample Live Poll in Presentations</vt:lpstr>
      <vt:lpstr>EXAMPLE: What’s your preferred way to learn new material?</vt:lpstr>
      <vt:lpstr>PowerPoint Presentation</vt:lpstr>
      <vt:lpstr>Types of Live Polls on PollQR</vt:lpstr>
      <vt:lpstr>Visit PollQR for more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 Murch</dc:creator>
  <cp:lastModifiedBy>Steve Murch</cp:lastModifiedBy>
  <cp:revision>1</cp:revision>
  <dcterms:created xsi:type="dcterms:W3CDTF">2025-09-10T15:56:19Z</dcterms:created>
  <dcterms:modified xsi:type="dcterms:W3CDTF">2025-09-10T16:13:55Z</dcterms:modified>
</cp:coreProperties>
</file>